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2" r:id="rId19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7" Type="http://schemas.openxmlformats.org/officeDocument/2006/relationships/slide" Target="slides/slide12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4" name="Shape 4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5" name="Google Shape;4805;p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6" name="Google Shape;4806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97.jpg"/></Relationships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7" name="Shape 4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8" name="Google Shape;4808;p683"/>
          <p:cNvSpPr txBox="1"/>
          <p:nvPr>
            <p:ph type="ctrTitle"/>
          </p:nvPr>
        </p:nvSpPr>
        <p:spPr>
          <a:xfrm>
            <a:off x="149873" y="1678347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zh-CN"/>
              <a:t>Step 1</a:t>
            </a:r>
            <a:endParaRPr/>
          </a:p>
        </p:txBody>
      </p:sp>
      <p:sp>
        <p:nvSpPr>
          <p:cNvPr id="4809" name="Google Shape;4809;p683"/>
          <p:cNvSpPr txBox="1"/>
          <p:nvPr>
            <p:ph idx="1" type="subTitle"/>
          </p:nvPr>
        </p:nvSpPr>
        <p:spPr>
          <a:xfrm>
            <a:off x="311700" y="2834125"/>
            <a:ext cx="8520600" cy="22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tap on the google doc icon (download from app store if you don't have it)</a:t>
            </a:r>
            <a:endParaRPr/>
          </a:p>
        </p:txBody>
      </p:sp>
      <p:pic>
        <p:nvPicPr>
          <p:cNvPr id="4810" name="Google Shape;4810;p6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9700" y="0"/>
            <a:ext cx="2654300" cy="33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1" name="Google Shape;4811;p683"/>
          <p:cNvSpPr/>
          <p:nvPr/>
        </p:nvSpPr>
        <p:spPr>
          <a:xfrm>
            <a:off x="7335654" y="1177550"/>
            <a:ext cx="962400" cy="9723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